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baa87e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baa87e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baa87ed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baa87ed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baa87ed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baa87ed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baa87ed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baa87ed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5d40a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5d40a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5d40aa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5d40aa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15d40aa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15d40aa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5d40aa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5d40aa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15d40aa4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15d40aa4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d40aa4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d40aa4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5d40aa4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5d40aa4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5d40aa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15d40aa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5d40aa4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5d40aa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15d40aa4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15d40aa4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72bd8e8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72bd8e8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9bc4389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9bc4389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5d40aa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5d40aa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5d40aa4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5d40aa4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15d40aa4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15d40aa4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2bd8e8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2bd8e8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15d40aa4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15d40aa4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9baa87e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9baa87e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5d40aa4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15d40aa4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15d40aa4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15d40aa4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9baa87ed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9baa87e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baa87e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baa87e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baa87e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baa87e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baa87e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9baa87e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baa87ed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9baa87ed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baa87e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baa87e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baa87ed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baa87ed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43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10" Type="http://schemas.openxmlformats.org/officeDocument/2006/relationships/image" Target="../media/image51.png"/><Relationship Id="rId9" Type="http://schemas.openxmlformats.org/officeDocument/2006/relationships/image" Target="../media/image5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55.png"/><Relationship Id="rId5" Type="http://schemas.openxmlformats.org/officeDocument/2006/relationships/image" Target="../media/image8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10" Type="http://schemas.openxmlformats.org/officeDocument/2006/relationships/image" Target="../media/image81.png"/><Relationship Id="rId9" Type="http://schemas.openxmlformats.org/officeDocument/2006/relationships/image" Target="../media/image74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Relationship Id="rId8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www.ers.usda.gov/data-products/foodaps-national-household-food-acquisition-and-purchase-survey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79.png"/><Relationship Id="rId8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ers.usda.gov/data-products/foodaps-national-household-food-acquisition-and-purchase-survey/" TargetMode="External"/><Relationship Id="rId4" Type="http://schemas.openxmlformats.org/officeDocument/2006/relationships/hyperlink" Target="https://azure.microsoft.com/en-us/pricing/details/machine-learning-studio/" TargetMode="External"/><Relationship Id="rId5" Type="http://schemas.openxmlformats.org/officeDocument/2006/relationships/hyperlink" Target="https://www.elastic.co/guide/en/cloud/current/ec-reference-hardware.html" TargetMode="External"/><Relationship Id="rId6" Type="http://schemas.openxmlformats.org/officeDocument/2006/relationships/hyperlink" Target="https://github.com/shozonu/usda-foodaps-bmi-mode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Predicting BMI from Food Acquisition and Availability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CIS 3200 - Data Processing and Analytics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by Alan Liu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32400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Join access and individual information by household, "hhnum" column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35090" t="0"/>
          <a:stretch/>
        </p:blipFill>
        <p:spPr>
          <a:xfrm>
            <a:off x="3587000" y="1152475"/>
            <a:ext cx="5245300" cy="37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3" y="1013175"/>
            <a:ext cx="2323151" cy="399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200" y="1017725"/>
            <a:ext cx="4066575" cy="408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42603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personid ('pid') column from 'hhnum' and 'pnum'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 rows with errors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Ensure correct metadata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476" y="265512"/>
            <a:ext cx="2846875" cy="46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50" y="1152476"/>
            <a:ext cx="5096437" cy="372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888" y="1230300"/>
            <a:ext cx="3267075" cy="258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7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0" y="579075"/>
            <a:ext cx="8645199" cy="44086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2298104" y="604805"/>
            <a:ext cx="911700" cy="128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439936" y="1902757"/>
            <a:ext cx="8454600" cy="1763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1959466" y="3829249"/>
            <a:ext cx="2856600" cy="857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2602010" y="4727204"/>
            <a:ext cx="746700" cy="26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492034" y="2188470"/>
            <a:ext cx="659700" cy="6609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1299678" y="2041734"/>
            <a:ext cx="911700" cy="767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2133832" y="2148000"/>
            <a:ext cx="798300" cy="767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015482" y="2005822"/>
            <a:ext cx="746700" cy="803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3714818" y="2196547"/>
            <a:ext cx="554400" cy="4215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4084200" y="2496250"/>
            <a:ext cx="659700" cy="6609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4743987" y="2496250"/>
            <a:ext cx="659700" cy="6609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5291846" y="2808789"/>
            <a:ext cx="659700" cy="767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5991183" y="2992793"/>
            <a:ext cx="518100" cy="3873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6317150" y="2041734"/>
            <a:ext cx="746700" cy="857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7063829" y="2398118"/>
            <a:ext cx="659700" cy="5946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7676366" y="2618150"/>
            <a:ext cx="746700" cy="857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8311423" y="2808875"/>
            <a:ext cx="518100" cy="3873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4"/>
          <p:cNvCxnSpPr/>
          <p:nvPr/>
        </p:nvCxnSpPr>
        <p:spPr>
          <a:xfrm>
            <a:off x="4149275" y="1832425"/>
            <a:ext cx="7200" cy="196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6468725" y="1801050"/>
            <a:ext cx="7200" cy="196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8348100" cy="1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Binned and not-binned Bayesian, Decision Forest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25" y="1799775"/>
            <a:ext cx="7523801" cy="296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475" y="201475"/>
            <a:ext cx="4182825" cy="474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36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SVM Classification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152475"/>
            <a:ext cx="25821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Predicting "bmicat"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725" y="979363"/>
            <a:ext cx="5286675" cy="382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5" y="2335370"/>
            <a:ext cx="3023525" cy="247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Bayesian Regression and SVM Classification I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41500" y="1152475"/>
            <a:ext cx="23487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Clip values above 95 percentile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Regr. Bin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Regr. No Bin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SVM, X-Validated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00" y="1078003"/>
            <a:ext cx="6473525" cy="39130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Bayesian Regression and SVM Classification II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120275" y="1152475"/>
            <a:ext cx="23205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Clip values above 90 percentile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Regr. Bin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Regr. No Bin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SVM, X-Validated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275" y="1052625"/>
            <a:ext cx="6600251" cy="394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Organize Evaluation Results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152475"/>
            <a:ext cx="51291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Collect regression and classifications into own table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5" y="2468700"/>
            <a:ext cx="8631450" cy="216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850" y="1300725"/>
            <a:ext cx="3558876" cy="7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335" y="1411150"/>
            <a:ext cx="3822965" cy="7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Collect Evaluation Metrics into Single Table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152475"/>
            <a:ext cx="33531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table to accommodate relevant columns from both regression and classification evaluations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450" y="1514501"/>
            <a:ext cx="5124849" cy="275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175" y="1017726"/>
            <a:ext cx="3412875" cy="4062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8775" y="382050"/>
            <a:ext cx="2542450" cy="43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1225" y="382052"/>
            <a:ext cx="2937489" cy="43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Evaluation Results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13" y="451725"/>
            <a:ext cx="7232375" cy="460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p31"/>
          <p:cNvSpPr/>
          <p:nvPr/>
        </p:nvSpPr>
        <p:spPr>
          <a:xfrm>
            <a:off x="1542350" y="2872425"/>
            <a:ext cx="6615000" cy="16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2596500" y="3619125"/>
            <a:ext cx="5366700" cy="28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525" y="536625"/>
            <a:ext cx="6471624" cy="42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75" y="727737"/>
            <a:ext cx="8747873" cy="4056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25" y="3294025"/>
            <a:ext cx="7545776" cy="15539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Goal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69261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 machine learning model using Azure ML Studio that can accurately </a:t>
            </a:r>
            <a:r>
              <a:rPr lang="en" sz="2400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predict an individual's body mass index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(BMI) given the frequency of various food </a:t>
            </a:r>
            <a:r>
              <a:rPr lang="en" sz="2400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sources near their household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16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Permutation Feature Selection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0" y="692275"/>
            <a:ext cx="1784325" cy="4352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075" y="692275"/>
            <a:ext cx="2699951" cy="435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Preparing Data for Export to 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125" y="1092300"/>
            <a:ext cx="3305175" cy="3552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311700" y="1152475"/>
            <a:ext cx="42603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90% clipped and binned regression results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Minor edits to dataset before exporting as tsv file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14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Extra data for visualizing in 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155650" y="1152475"/>
            <a:ext cx="22818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fafh items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fafh events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525" y="813000"/>
            <a:ext cx="4758374" cy="408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876" y="872913"/>
            <a:ext cx="3330650" cy="370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475" y="872925"/>
            <a:ext cx="2678251" cy="3761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522" y="725960"/>
            <a:ext cx="1955725" cy="4054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50" y="2533400"/>
            <a:ext cx="6728050" cy="245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950" y="887287"/>
            <a:ext cx="2330726" cy="3807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8874" y="1012688"/>
            <a:ext cx="6848178" cy="34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7" name="Google Shape;25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750" y="1042588"/>
            <a:ext cx="7756438" cy="370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311700" y="1152475"/>
            <a:ext cx="24762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Uploading scored dataset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the best one (90% binned regression)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250" y="1152475"/>
            <a:ext cx="6461375" cy="351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900" y="180975"/>
            <a:ext cx="4028401" cy="4781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11700" y="1152475"/>
            <a:ext cx="34587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Change settings in "Advanced" tab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 in index name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Alter "pid" mapping: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 to "text"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650" y="445025"/>
            <a:ext cx="4765250" cy="4482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850" y="3343075"/>
            <a:ext cx="2143475" cy="74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226400" y="1152475"/>
            <a:ext cx="4294500" cy="3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Did the same to import "fafh_item" and "fafh_event"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But for fafh_item's "itemdesc" and fafh_event's "desc" column, add "fielddata" to mapping to allow aggregation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775" y="540450"/>
            <a:ext cx="4656125" cy="3963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450" y="2922799"/>
            <a:ext cx="2104850" cy="67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1152475"/>
            <a:ext cx="3876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fafh_event's "date" field type needs to be changed to date.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format specified.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925" y="1017725"/>
            <a:ext cx="4373975" cy="3999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120" y="1372550"/>
            <a:ext cx="4299230" cy="34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11700" y="9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311700" y="663975"/>
            <a:ext cx="42603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Verify index in Discover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1350"/>
            <a:ext cx="3712663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300" y="1130525"/>
            <a:ext cx="5445725" cy="389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25" y="1107000"/>
            <a:ext cx="5818251" cy="39425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12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Elasticsearch: BMI Prediction Histogram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1152475"/>
            <a:ext cx="42603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9351"/>
            <a:ext cx="8520601" cy="30329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377" y="911900"/>
            <a:ext cx="4726724" cy="3810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600" y="1152475"/>
            <a:ext cx="2386675" cy="2363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6" y="1580421"/>
            <a:ext cx="2234094" cy="285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9" name="Google Shape;30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763" y="1083625"/>
            <a:ext cx="1953975" cy="374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025" y="1244150"/>
            <a:ext cx="1831700" cy="19433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5725" y="762789"/>
            <a:ext cx="6498074" cy="426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40"/>
          <p:cNvPicPr preferRelativeResize="0"/>
          <p:nvPr/>
        </p:nvPicPr>
        <p:blipFill>
          <a:blip r:embed="rId10">
            <a:alphaModFix amt="57000"/>
          </a:blip>
          <a:stretch>
            <a:fillRect/>
          </a:stretch>
        </p:blipFill>
        <p:spPr>
          <a:xfrm>
            <a:off x="2405725" y="762800"/>
            <a:ext cx="6498074" cy="42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Elasticsearch: Food Away From Home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113200" y="1152475"/>
            <a:ext cx="20589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people went out on a given day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50" y="1069750"/>
            <a:ext cx="6938498" cy="388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50" y="1112899"/>
            <a:ext cx="6780274" cy="3733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100" y="1152475"/>
            <a:ext cx="6504976" cy="3623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USDA Food Acquisition and Purchase Survey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https://www.ers.usda.gov/data-products/foodaps-national-household-food-acquisition-and-purchase-survey/" id="67" name="Google Shape;67;p15" title="https://www.ers.usda.gov/data-products/foodaps-national-household-food-acquisition-and-purchase-survey/"/>
          <p:cNvSpPr txBox="1"/>
          <p:nvPr>
            <p:ph idx="1" type="body"/>
          </p:nvPr>
        </p:nvSpPr>
        <p:spPr>
          <a:xfrm>
            <a:off x="276325" y="4298625"/>
            <a:ext cx="8520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000" y="1238475"/>
            <a:ext cx="3674301" cy="2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31575" y="1170325"/>
            <a:ext cx="4485600" cy="29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Data Size: 181.3MB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https://www.ers.usda.gov/data-products/foodaps-national-household-food-acquisition-and-purchase-survey/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311700" y="3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Elasticsearch: Tag Cloud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311700" y="1152475"/>
            <a:ext cx="42603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50" y="1152475"/>
            <a:ext cx="4267199" cy="34361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75" y="1219650"/>
            <a:ext cx="2109275" cy="214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24" y="1064000"/>
            <a:ext cx="1876773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1" name="Google Shape;3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175" y="1219650"/>
            <a:ext cx="1876775" cy="18881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5825" y="1152475"/>
            <a:ext cx="6439788" cy="3616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8268" y="1251525"/>
            <a:ext cx="2604269" cy="173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250" y="545125"/>
            <a:ext cx="7681074" cy="454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311700" y="1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Elasticsearch: Tag Cloud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63" y="544525"/>
            <a:ext cx="8670075" cy="4427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Links/References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311700" y="1152475"/>
            <a:ext cx="8520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USDA FoodAPS: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https://www.ers.usda.gov/data-products...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Microsoft Azure ML Studio Pricing: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https://azure.microsoft...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Elasticsearch Hardware Reference: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https://www.elastic.co...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Github: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https://github.com/shozonu/usda-foodaps...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Azure ML Project Gallery: 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Specification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Microsoft Azure ML Studio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2603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Completely managed cloud platform; can't know.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9"/>
            <a:ext cx="8520600" cy="359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501" y="1017725"/>
            <a:ext cx="4051778" cy="412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13200"/>
            <a:ext cx="42303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Specification: Elasticsearch 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47682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Managed cloud service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Multi-tenant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Configurations provisioned as instances on machines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5" y="2001500"/>
            <a:ext cx="5095724" cy="29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4100"/>
            <a:ext cx="7485525" cy="8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410350" y="3473800"/>
            <a:ext cx="2384100" cy="133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675" y="148578"/>
            <a:ext cx="4172669" cy="484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7"/>
          <p:cNvSpPr/>
          <p:nvPr/>
        </p:nvSpPr>
        <p:spPr>
          <a:xfrm>
            <a:off x="4395075" y="1017700"/>
            <a:ext cx="240600" cy="1722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451700" y="4219400"/>
            <a:ext cx="240600" cy="1722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4451700" y="4633975"/>
            <a:ext cx="240600" cy="1722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4451700" y="3804825"/>
            <a:ext cx="240600" cy="1722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74450"/>
            <a:ext cx="57375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 consists of multiple csv files.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table has key columns that can be used to link data together.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972" y="1483125"/>
            <a:ext cx="2998375" cy="28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25" y="911600"/>
            <a:ext cx="3534281" cy="412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750" y="1153825"/>
            <a:ext cx="3363525" cy="388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1447" y="864600"/>
            <a:ext cx="5029900" cy="341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725" y="1222898"/>
            <a:ext cx="6686401" cy="350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Data: faps_access_puf.csv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25113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household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food sources of a type within radius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478" y="1017725"/>
            <a:ext cx="6124496" cy="394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26713"/>
            <a:ext cx="3867301" cy="474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000" y="214725"/>
            <a:ext cx="3867301" cy="47642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Data: faps_access_puf.csv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69261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SNAP - SNAP-authorized retailers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SS - Superstores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 - Supermarkets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 - Combination Grocery/Other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CS - Convenience Store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MLG - Medium or Large 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Grocery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FF - Fastfood Restaurants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NONFF - Non-fastfood Restaurants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7191000" y="1156375"/>
            <a:ext cx="16413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1 - 0.25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2 - 0.50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3 - 1.00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4 - 2.00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5 - 5.00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6 - 10.0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7 - 15.0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8 - 30.0 mi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Data: faps_individual_puf.csv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27219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household and person number within household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Only need a few columns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475" y="1074650"/>
            <a:ext cx="5975699" cy="386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125" y="1017725"/>
            <a:ext cx="5907599" cy="379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